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ms-powerpoint.slideshow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81" r:id="rId3"/>
    <p:sldId id="270" r:id="rId4"/>
    <p:sldId id="271" r:id="rId5"/>
    <p:sldId id="282" r:id="rId6"/>
    <p:sldId id="283" r:id="rId7"/>
    <p:sldId id="265" r:id="rId8"/>
  </p:sldIdLst>
  <p:sldSz cx="12192000" cy="6858000"/>
  <p:notesSz cx="10234613" cy="71040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A77469E7-C6D8-464E-BA48-5033BC938B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999" cy="356437"/>
          </a:xfrm>
          <a:prstGeom prst="rect">
            <a:avLst/>
          </a:prstGeom>
        </p:spPr>
        <p:txBody>
          <a:bodyPr vert="horz" lIns="99070" tIns="49535" rIns="99070" bIns="49535" rtlCol="0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C3140D4-DFDC-455A-85E7-776E43498F7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797245" y="0"/>
            <a:ext cx="4434999" cy="356437"/>
          </a:xfrm>
          <a:prstGeom prst="rect">
            <a:avLst/>
          </a:prstGeom>
        </p:spPr>
        <p:txBody>
          <a:bodyPr vert="horz" lIns="99070" tIns="49535" rIns="99070" bIns="49535" rtlCol="0"/>
          <a:lstStyle>
            <a:lvl1pPr algn="r">
              <a:defRPr sz="1300"/>
            </a:lvl1pPr>
          </a:lstStyle>
          <a:p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8C9DF4E-53A7-4433-8CD7-32A76B819D2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747628"/>
            <a:ext cx="4434999" cy="356436"/>
          </a:xfrm>
          <a:prstGeom prst="rect">
            <a:avLst/>
          </a:prstGeom>
        </p:spPr>
        <p:txBody>
          <a:bodyPr vert="horz" lIns="99070" tIns="49535" rIns="99070" bIns="49535" rtlCol="0" anchor="b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BD704C3-FE12-4A22-AD8F-9DD3AF623C5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797245" y="6747628"/>
            <a:ext cx="4434999" cy="356436"/>
          </a:xfrm>
          <a:prstGeom prst="rect">
            <a:avLst/>
          </a:prstGeom>
        </p:spPr>
        <p:txBody>
          <a:bodyPr vert="horz" lIns="99070" tIns="49535" rIns="99070" bIns="49535" rtlCol="0" anchor="b"/>
          <a:lstStyle>
            <a:lvl1pPr algn="r">
              <a:defRPr sz="1300"/>
            </a:lvl1pPr>
          </a:lstStyle>
          <a:p>
            <a:fld id="{231D05DA-9E1E-4F6F-A077-BCCD41C6F7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2042333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999" cy="356437"/>
          </a:xfrm>
          <a:prstGeom prst="rect">
            <a:avLst/>
          </a:prstGeom>
        </p:spPr>
        <p:txBody>
          <a:bodyPr vert="horz" lIns="99070" tIns="49535" rIns="99070" bIns="49535" rtlCol="0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797245" y="0"/>
            <a:ext cx="4434999" cy="356437"/>
          </a:xfrm>
          <a:prstGeom prst="rect">
            <a:avLst/>
          </a:prstGeom>
        </p:spPr>
        <p:txBody>
          <a:bodyPr vert="horz" lIns="99070" tIns="49535" rIns="99070" bIns="49535" rtlCol="0"/>
          <a:lstStyle>
            <a:lvl1pPr algn="r">
              <a:defRPr sz="1300"/>
            </a:lvl1pPr>
          </a:lstStyle>
          <a:p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989263" y="889000"/>
            <a:ext cx="4256087" cy="239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0" tIns="49535" rIns="99070" bIns="49535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1023462" y="3418831"/>
            <a:ext cx="8187690" cy="2797225"/>
          </a:xfrm>
          <a:prstGeom prst="rect">
            <a:avLst/>
          </a:prstGeom>
        </p:spPr>
        <p:txBody>
          <a:bodyPr vert="horz" lIns="99070" tIns="49535" rIns="99070" bIns="49535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747628"/>
            <a:ext cx="4434999" cy="356436"/>
          </a:xfrm>
          <a:prstGeom prst="rect">
            <a:avLst/>
          </a:prstGeom>
        </p:spPr>
        <p:txBody>
          <a:bodyPr vert="horz" lIns="99070" tIns="49535" rIns="99070" bIns="49535" rtlCol="0" anchor="b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797245" y="6747628"/>
            <a:ext cx="4434999" cy="356436"/>
          </a:xfrm>
          <a:prstGeom prst="rect">
            <a:avLst/>
          </a:prstGeom>
        </p:spPr>
        <p:txBody>
          <a:bodyPr vert="horz" lIns="99070" tIns="49535" rIns="99070" bIns="49535" rtlCol="0" anchor="b"/>
          <a:lstStyle>
            <a:lvl1pPr algn="r">
              <a:defRPr sz="1300"/>
            </a:lvl1pPr>
          </a:lstStyle>
          <a:p>
            <a:fld id="{96C9E660-6FD7-4132-AE81-DE3AEFC747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07525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30969C-00FD-478D-BBC2-13698D13B0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EEF4F39-AFBE-4C29-A71D-75E6B1FD86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25D4A1-814E-4847-9D82-B128AB1DF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CD346-F620-46C3-98E5-F7186FF621A5}" type="datetime1">
              <a:rPr lang="nl-NL" smtClean="0"/>
              <a:t>6-10-2022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2CEF7F-B0B1-4A20-BF61-458CA6F12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BDCEB73-4DEE-409E-982B-8EAF7C2D7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FE51-4F22-4E35-B7AA-4F599149B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7833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F321D7-10B9-4E6C-8A8E-8384C9C2A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E2D7285-240E-49AA-A5A4-C84803C4EE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017BF04-D4A5-4821-A808-A03ABEE51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CA80-0516-439F-AA57-45F16D78FC69}" type="datetime1">
              <a:rPr lang="nl-NL" smtClean="0"/>
              <a:t>6-10-2022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44C8E80-C572-46F4-B4F0-9FDAAE1DA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DA5548B-B48D-406E-9B31-2A58F1649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FE51-4F22-4E35-B7AA-4F599149B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922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1AF6323B-FC98-4BE7-BFF7-BDD1EC4B11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2385E2A-DEC7-4ACC-88CB-C87FC7D29C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1480D6B-6748-4D85-AEE2-F61151A14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7C924-B79A-4BEA-8296-A7B1A10249CA}" type="datetime1">
              <a:rPr lang="nl-NL" smtClean="0"/>
              <a:t>6-10-2022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CDE9250-A44B-4E68-978E-2A030D9E5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2836F11-A0D3-42FF-BFD0-632B4E317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FE51-4F22-4E35-B7AA-4F599149B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4118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9E8431-F6B4-4CD1-AC05-ACE98E81E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8921F27-B266-4309-864A-EA89BA3CA4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18BDA97-4029-4C42-A4E6-A2F8BABF2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561A-8EE2-469E-AAC2-0EE4FB1D4512}" type="datetime1">
              <a:rPr lang="nl-NL" smtClean="0"/>
              <a:t>6-10-2022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83CCDB2-8E34-496B-B564-8E9863376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5BE67C6-087F-49A9-A60D-31F069065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FE51-4F22-4E35-B7AA-4F599149B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3154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34EBF2-A91D-429A-911B-1626EC230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F5D8486-9C54-40D0-B1B3-E64E0A17A4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548CBA9-9BE3-4ACF-AFC8-719C3E746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7347-906D-43B8-BC8B-9C432814CE89}" type="datetime1">
              <a:rPr lang="nl-NL" smtClean="0"/>
              <a:t>6-10-2022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26F259A-FF4D-47B9-A418-13B709D3D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45B5DA3-BD12-4E1E-836F-7CEA274D0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FE51-4F22-4E35-B7AA-4F599149B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362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C63709-2665-404C-97CA-2AFCF6F02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E601976-1C4E-44BB-A15F-7B4946F11E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32D833C-A6A9-4DE7-9070-1CC4D58304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D1CF039-0E01-49B8-A1CA-998C3A29B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B94E7-60F5-4B51-8CA9-CAA12A4714D6}" type="datetime1">
              <a:rPr lang="nl-NL" smtClean="0"/>
              <a:t>6-10-2022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08C88F1-9D99-4858-B2C1-511A43652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C7CAB20-E6AB-4871-9B11-35C240C7B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FE51-4F22-4E35-B7AA-4F599149B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588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D6508E-CB38-4F62-B12E-9F2E8E801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2DF882D-3339-4C51-BE05-4345BDAFE6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24638CD-D878-4591-8580-E8FB768CAC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E552618-7BF0-45CC-8280-82C5EC7442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C1391F8E-FCA8-4591-B1E5-13733965CA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77CA135-010E-46DC-9D0A-D65B9DAB7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36F56-1507-4458-A9E4-CCF2DA179369}" type="datetime1">
              <a:rPr lang="nl-NL" smtClean="0"/>
              <a:t>6-10-2022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20E3D69-2408-44C0-BC19-BFB9A2504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D41048EA-DFCE-4201-9215-3B08C82F2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FE51-4F22-4E35-B7AA-4F599149B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5289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E41018-060B-46EF-B0C0-BDDA76A80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4120513-DBA1-4E4F-865C-895705A6D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56807-CCE1-4325-8995-6584525DA9C7}" type="datetime1">
              <a:rPr lang="nl-NL" smtClean="0"/>
              <a:t>6-10-2022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96DFAD0-0A8A-4385-84CE-FBF50AB8B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9530551-FD05-4DC3-A052-D4B5D6B6A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FE51-4F22-4E35-B7AA-4F599149B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8633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CA399D8-F467-4B03-A9EC-A7F93BDB6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89B1-E4F7-4FE4-889F-6DFFCF1D76E9}" type="datetime1">
              <a:rPr lang="nl-NL" smtClean="0"/>
              <a:t>6-10-2022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3C1686E-BF49-4359-B13A-1A873614D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6CDEB2A-B6F0-423F-B8F0-DE5C0D2C2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FE51-4F22-4E35-B7AA-4F599149B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5143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A4678B-3B0E-40A7-BDC5-53EAE94E4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7FA1E5-99B4-47CF-9D7A-1BF31BA81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2EF1A9D-3554-4ED8-8C40-F9A4946CCC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F0773DD-324A-4E6D-83CE-E12C9A767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E4B60-C8F8-49EE-8B02-B4AEB8F11A81}" type="datetime1">
              <a:rPr lang="nl-NL" smtClean="0"/>
              <a:t>6-10-2022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B0A3CF9-7F3E-4B89-BCED-E06644B4B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CE0F51C-632C-48AB-9B3A-6185C4661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FE51-4F22-4E35-B7AA-4F599149B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7551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48AE00-13DC-43FA-A0E2-5BA6C16B2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3DC75ABA-BDA3-4DA1-9C63-A998427CC6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D2DCA08-85D3-4DE8-BC35-7F3FC2D0F5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A3D5C9A-E912-40DE-9136-42658BF41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11F0E-9DCA-41F0-9187-1BEE142D7E65}" type="datetime1">
              <a:rPr lang="nl-NL" smtClean="0"/>
              <a:t>6-10-2022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DD06DBB-5A6B-493D-A12D-98D47FDB6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B883F3E-6629-4730-926E-79D695312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FE51-4F22-4E35-B7AA-4F599149B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7817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16E21002-D126-47A0-9A8C-7521BFFC5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31B0AA7-6882-4F2C-8DD6-B73E850D9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CB0E952-8571-453B-8242-078EEE90B3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FC5ED-A3FA-449D-8459-41C80FD15907}" type="datetime1">
              <a:rPr lang="nl-NL" smtClean="0"/>
              <a:t>6-10-2022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EB559EA-3972-4231-A566-E05A442A66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6AAA508-7AF5-465D-8B75-1D38A1FF35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3FE51-4F22-4E35-B7AA-4F599149B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8621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nurekenen.digitaal.noordhoff.nl/home/ibookviewer?iBookId=22237dd2-1623-4273-994d-4b4eb04cfe73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SxXp7O2FJV0" TargetMode="External"/><Relationship Id="rId5" Type="http://schemas.openxmlformats.org/officeDocument/2006/relationships/image" Target="../media/image9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63CD34-7CFF-40B7-957B-8954D80886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BV 7 en 8</a:t>
            </a:r>
            <a:endParaRPr lang="nl-NL" sz="1800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AED8AE9-F883-467D-89D3-AA56F6ABE2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/>
              <a:t>Vermenigvuldigen en Delen met decimale getallen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A5AFA8AB-0109-4CDF-AA80-28FC9FBCA1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2600" y="0"/>
            <a:ext cx="1549400" cy="1549400"/>
          </a:xfrm>
          <a:prstGeom prst="rect">
            <a:avLst/>
          </a:prstGeom>
        </p:spPr>
      </p:pic>
      <p:pic>
        <p:nvPicPr>
          <p:cNvPr id="4" name="Afbeelding 5" descr="Afbeelding met tekening&#10;&#10;Beschrijving is gegenereerd met zeer hoge betrouwbaarheid">
            <a:extLst>
              <a:ext uri="{FF2B5EF4-FFF2-40B4-BE49-F238E27FC236}">
                <a16:creationId xmlns:a16="http://schemas.microsoft.com/office/drawing/2014/main" id="{4DF4A102-49D5-4DB6-9D2D-56913B75D2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8000" y="780299"/>
            <a:ext cx="1735054" cy="222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726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hlinkClick r:id="rId2" action="ppaction://hlinksldjump"/>
            <a:extLst>
              <a:ext uri="{FF2B5EF4-FFF2-40B4-BE49-F238E27FC236}">
                <a16:creationId xmlns:a16="http://schemas.microsoft.com/office/drawing/2014/main" id="{C30AA09D-B393-4F2A-AF44-E031B2ADA6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2600" y="0"/>
            <a:ext cx="1549400" cy="15494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F9061C6-5188-4E5E-9BF5-F1DDA26A4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0070C0"/>
                </a:solidFill>
              </a:rPr>
              <a:t>BV 7 Vermenigvuldigen met decimale getallen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C0E1A5B-EA3E-4459-AFEE-9DC8BB3F9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802297" cy="557818"/>
          </a:xfrm>
        </p:spPr>
        <p:txBody>
          <a:bodyPr/>
          <a:lstStyle/>
          <a:p>
            <a:r>
              <a:rPr lang="nl-NL" sz="2400" dirty="0"/>
              <a:t>Reken de som eerste uit zonder komma’s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7C9AB3C2-5E22-4C2A-A08D-5F5D1238A1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9184" y="2524731"/>
            <a:ext cx="5731764" cy="3968144"/>
          </a:xfrm>
          <a:prstGeom prst="rect">
            <a:avLst/>
          </a:prstGeom>
        </p:spPr>
      </p:pic>
      <p:cxnSp>
        <p:nvCxnSpPr>
          <p:cNvPr id="6" name="Rechte verbindingslijn met pijl 5">
            <a:extLst>
              <a:ext uri="{FF2B5EF4-FFF2-40B4-BE49-F238E27FC236}">
                <a16:creationId xmlns:a16="http://schemas.microsoft.com/office/drawing/2014/main" id="{A436BD81-0727-42EA-8BAC-6B8DD3426658}"/>
              </a:ext>
            </a:extLst>
          </p:cNvPr>
          <p:cNvCxnSpPr>
            <a:cxnSpLocks/>
          </p:cNvCxnSpPr>
          <p:nvPr/>
        </p:nvCxnSpPr>
        <p:spPr>
          <a:xfrm>
            <a:off x="5113538" y="2157274"/>
            <a:ext cx="1135646" cy="309830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Rechte verbindingslijn met pijl 9">
            <a:extLst>
              <a:ext uri="{FF2B5EF4-FFF2-40B4-BE49-F238E27FC236}">
                <a16:creationId xmlns:a16="http://schemas.microsoft.com/office/drawing/2014/main" id="{57A9E6A1-167C-400C-9D49-3756123F0DC0}"/>
              </a:ext>
            </a:extLst>
          </p:cNvPr>
          <p:cNvCxnSpPr>
            <a:cxnSpLocks/>
          </p:cNvCxnSpPr>
          <p:nvPr/>
        </p:nvCxnSpPr>
        <p:spPr>
          <a:xfrm>
            <a:off x="4289395" y="3429000"/>
            <a:ext cx="1959789" cy="45054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Tekstvak 11">
            <a:extLst>
              <a:ext uri="{FF2B5EF4-FFF2-40B4-BE49-F238E27FC236}">
                <a16:creationId xmlns:a16="http://schemas.microsoft.com/office/drawing/2014/main" id="{B6191BB6-081D-4F90-8B40-C48769588958}"/>
              </a:ext>
            </a:extLst>
          </p:cNvPr>
          <p:cNvSpPr txBox="1"/>
          <p:nvPr/>
        </p:nvSpPr>
        <p:spPr>
          <a:xfrm>
            <a:off x="838200" y="2518380"/>
            <a:ext cx="41495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Plaats later de komma terug:</a:t>
            </a:r>
          </a:p>
          <a:p>
            <a:pPr lvl="1">
              <a:buFontTx/>
              <a:buChar char="-"/>
            </a:pPr>
            <a:r>
              <a:rPr lang="nl-NL" dirty="0"/>
              <a:t>Door schatten</a:t>
            </a:r>
          </a:p>
          <a:p>
            <a:pPr lvl="1">
              <a:buFontTx/>
              <a:buChar char="-"/>
            </a:pPr>
            <a:r>
              <a:rPr lang="nl-NL" dirty="0"/>
              <a:t>Door posities achter </a:t>
            </a:r>
          </a:p>
          <a:p>
            <a:pPr lvl="1"/>
            <a:r>
              <a:rPr lang="nl-NL" dirty="0"/>
              <a:t>   de komma te tellen.</a:t>
            </a:r>
          </a:p>
          <a:p>
            <a:endParaRPr lang="nl-NL" dirty="0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8AE6F9B2-74E5-4BD1-8227-0A6B99DC6680}"/>
              </a:ext>
            </a:extLst>
          </p:cNvPr>
          <p:cNvSpPr/>
          <p:nvPr/>
        </p:nvSpPr>
        <p:spPr>
          <a:xfrm>
            <a:off x="570063" y="4112004"/>
            <a:ext cx="2650435" cy="23808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/>
              <a:t>Kijk nog eens terug in:</a:t>
            </a:r>
          </a:p>
          <a:p>
            <a:pPr marL="285750" indent="-285750">
              <a:buFontTx/>
              <a:buChar char="-"/>
            </a:pPr>
            <a:r>
              <a:rPr lang="nl-NL" dirty="0"/>
              <a:t>1.4: Decimale getallen</a:t>
            </a:r>
          </a:p>
          <a:p>
            <a:pPr marL="285750" indent="-285750">
              <a:buFontTx/>
              <a:buChar char="-"/>
            </a:pPr>
            <a:r>
              <a:rPr lang="nl-NL" dirty="0"/>
              <a:t>2.3: Vermenigvuldigen</a:t>
            </a:r>
          </a:p>
        </p:txBody>
      </p:sp>
    </p:spTree>
    <p:extLst>
      <p:ext uri="{BB962C8B-B14F-4D97-AF65-F5344CB8AC3E}">
        <p14:creationId xmlns:p14="http://schemas.microsoft.com/office/powerpoint/2010/main" val="4006089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" grpId="0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3C14A92A-5C9C-4D20-BF6C-1E59429CEA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325" y="1549400"/>
            <a:ext cx="10039350" cy="3552825"/>
          </a:xfrm>
          <a:prstGeom prst="rect">
            <a:avLst/>
          </a:prstGeom>
        </p:spPr>
      </p:pic>
      <p:pic>
        <p:nvPicPr>
          <p:cNvPr id="3" name="Afbeelding 2">
            <a:hlinkClick r:id="rId3" action="ppaction://hlinksldjump"/>
            <a:extLst>
              <a:ext uri="{FF2B5EF4-FFF2-40B4-BE49-F238E27FC236}">
                <a16:creationId xmlns:a16="http://schemas.microsoft.com/office/drawing/2014/main" id="{ABCBE086-70F3-4B43-B9CC-8E5006BB1F7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2600" y="0"/>
            <a:ext cx="1549400" cy="154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142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D99AF2E4-3037-4224-941E-5AA5C27C11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961" y="579359"/>
            <a:ext cx="12020039" cy="4640711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DC477205-F071-4F8D-9C99-E97863F06554}"/>
              </a:ext>
            </a:extLst>
          </p:cNvPr>
          <p:cNvSpPr txBox="1"/>
          <p:nvPr/>
        </p:nvSpPr>
        <p:spPr>
          <a:xfrm>
            <a:off x="1154096" y="1926454"/>
            <a:ext cx="4527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rgbClr val="0070C0"/>
                </a:solidFill>
              </a:rPr>
              <a:t>40 x 0,65 = 4 x 6,5 = 4x6 + 4x0,5 = 24 + 2 = 26 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68BB3F74-84E7-4E1F-8656-B2A20C3AEAB0}"/>
              </a:ext>
            </a:extLst>
          </p:cNvPr>
          <p:cNvSpPr txBox="1"/>
          <p:nvPr/>
        </p:nvSpPr>
        <p:spPr>
          <a:xfrm>
            <a:off x="870011" y="5289327"/>
            <a:ext cx="4793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11 x 2,89= 10 x 2,89 + 1 x 2,89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DC75ABC7-2E51-401B-B8BF-48BBCD25054B}"/>
              </a:ext>
            </a:extLst>
          </p:cNvPr>
          <p:cNvSpPr txBox="1"/>
          <p:nvPr/>
        </p:nvSpPr>
        <p:spPr>
          <a:xfrm>
            <a:off x="1927934" y="5659489"/>
            <a:ext cx="1907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28,90      +  2,89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F7DC8CC0-E2D0-46A4-9EC2-F21D2B168E01}"/>
              </a:ext>
            </a:extLst>
          </p:cNvPr>
          <p:cNvSpPr txBox="1"/>
          <p:nvPr/>
        </p:nvSpPr>
        <p:spPr>
          <a:xfrm>
            <a:off x="4813176" y="5289327"/>
            <a:ext cx="11348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28,90</a:t>
            </a:r>
          </a:p>
          <a:p>
            <a:r>
              <a:rPr lang="nl-NL" u="sng" dirty="0"/>
              <a:t>  2,89 +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7202EA60-F2C1-44CB-AB38-4717A55946CD}"/>
              </a:ext>
            </a:extLst>
          </p:cNvPr>
          <p:cNvSpPr txBox="1"/>
          <p:nvPr/>
        </p:nvSpPr>
        <p:spPr>
          <a:xfrm>
            <a:off x="5194915" y="5875927"/>
            <a:ext cx="371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9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321EDBF7-C2D5-479A-BE17-32DC2230F682}"/>
              </a:ext>
            </a:extLst>
          </p:cNvPr>
          <p:cNvSpPr txBox="1"/>
          <p:nvPr/>
        </p:nvSpPr>
        <p:spPr>
          <a:xfrm>
            <a:off x="5088383" y="5875927"/>
            <a:ext cx="371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7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9EB6DB15-EB63-47FA-BD3D-DDD149BAB9A7}"/>
              </a:ext>
            </a:extLst>
          </p:cNvPr>
          <p:cNvSpPr txBox="1"/>
          <p:nvPr/>
        </p:nvSpPr>
        <p:spPr>
          <a:xfrm>
            <a:off x="4902691" y="5068006"/>
            <a:ext cx="371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5F7DB1C7-E9A2-44ED-B4C5-DEA5FFCBCF90}"/>
              </a:ext>
            </a:extLst>
          </p:cNvPr>
          <p:cNvSpPr txBox="1"/>
          <p:nvPr/>
        </p:nvSpPr>
        <p:spPr>
          <a:xfrm>
            <a:off x="4929324" y="5875927"/>
            <a:ext cx="371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1,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9936F98E-242A-4997-B52E-EAD615D70CB2}"/>
              </a:ext>
            </a:extLst>
          </p:cNvPr>
          <p:cNvSpPr txBox="1"/>
          <p:nvPr/>
        </p:nvSpPr>
        <p:spPr>
          <a:xfrm>
            <a:off x="4762125" y="5074028"/>
            <a:ext cx="371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9906668E-B822-40C5-A54E-6726FD026227}"/>
              </a:ext>
            </a:extLst>
          </p:cNvPr>
          <p:cNvSpPr txBox="1"/>
          <p:nvPr/>
        </p:nvSpPr>
        <p:spPr>
          <a:xfrm>
            <a:off x="4796159" y="5875927"/>
            <a:ext cx="371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3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B22CD68A-89CD-4973-BE30-0D66108D9FC6}"/>
              </a:ext>
            </a:extLst>
          </p:cNvPr>
          <p:cNvSpPr txBox="1"/>
          <p:nvPr/>
        </p:nvSpPr>
        <p:spPr>
          <a:xfrm>
            <a:off x="6576174" y="5363644"/>
            <a:ext cx="3293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65</a:t>
            </a:r>
          </a:p>
          <a:p>
            <a:r>
              <a:rPr lang="nl-NL" u="sng" dirty="0"/>
              <a:t>40 x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E2924E9E-DB64-409B-924E-20CDE581B86B}"/>
              </a:ext>
            </a:extLst>
          </p:cNvPr>
          <p:cNvSpPr txBox="1"/>
          <p:nvPr/>
        </p:nvSpPr>
        <p:spPr>
          <a:xfrm>
            <a:off x="7446516" y="5116199"/>
            <a:ext cx="3293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Schatting: 40 x 0,5m = 20m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153C8274-0F76-4AEA-87BD-D2ADF3C2B3C2}"/>
              </a:ext>
            </a:extLst>
          </p:cNvPr>
          <p:cNvSpPr txBox="1"/>
          <p:nvPr/>
        </p:nvSpPr>
        <p:spPr>
          <a:xfrm>
            <a:off x="8011643" y="5844155"/>
            <a:ext cx="3293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40 x 0,65 = 26,00 = 26</a:t>
            </a:r>
          </a:p>
        </p:txBody>
      </p:sp>
      <p:pic>
        <p:nvPicPr>
          <p:cNvPr id="18" name="Afbeelding 17">
            <a:hlinkClick r:id="rId3" action="ppaction://hlinksldjump"/>
            <a:extLst>
              <a:ext uri="{FF2B5EF4-FFF2-40B4-BE49-F238E27FC236}">
                <a16:creationId xmlns:a16="http://schemas.microsoft.com/office/drawing/2014/main" id="{EFB98927-10DC-4408-8D4C-781FBBF1E7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2600" y="0"/>
            <a:ext cx="1549400" cy="1549400"/>
          </a:xfrm>
          <a:prstGeom prst="rect">
            <a:avLst/>
          </a:prstGeom>
        </p:spPr>
      </p:pic>
      <p:sp>
        <p:nvSpPr>
          <p:cNvPr id="20" name="Rechthoek 19">
            <a:extLst>
              <a:ext uri="{FF2B5EF4-FFF2-40B4-BE49-F238E27FC236}">
                <a16:creationId xmlns:a16="http://schemas.microsoft.com/office/drawing/2014/main" id="{F3A4FCB8-B4D9-4A6E-9A96-55889FE96682}"/>
              </a:ext>
            </a:extLst>
          </p:cNvPr>
          <p:cNvSpPr/>
          <p:nvPr/>
        </p:nvSpPr>
        <p:spPr>
          <a:xfrm>
            <a:off x="6697167" y="5909309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0</a:t>
            </a:r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38789F07-05F6-43F1-A817-2F98D3E1D89B}"/>
              </a:ext>
            </a:extLst>
          </p:cNvPr>
          <p:cNvSpPr/>
          <p:nvPr/>
        </p:nvSpPr>
        <p:spPr>
          <a:xfrm>
            <a:off x="6546434" y="5909309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0</a:t>
            </a:r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C5CF3530-3D88-4524-8844-36DBB362A1E9}"/>
              </a:ext>
            </a:extLst>
          </p:cNvPr>
          <p:cNvSpPr/>
          <p:nvPr/>
        </p:nvSpPr>
        <p:spPr>
          <a:xfrm>
            <a:off x="6546434" y="517897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2</a:t>
            </a:r>
          </a:p>
        </p:txBody>
      </p:sp>
      <p:sp>
        <p:nvSpPr>
          <p:cNvPr id="23" name="Rechthoek 22">
            <a:extLst>
              <a:ext uri="{FF2B5EF4-FFF2-40B4-BE49-F238E27FC236}">
                <a16:creationId xmlns:a16="http://schemas.microsoft.com/office/drawing/2014/main" id="{1ED59D57-4C57-4B18-8397-D4725E916A4C}"/>
              </a:ext>
            </a:extLst>
          </p:cNvPr>
          <p:cNvSpPr/>
          <p:nvPr/>
        </p:nvSpPr>
        <p:spPr>
          <a:xfrm>
            <a:off x="6295431" y="5909309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26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C1411566-93B6-480D-98B2-1ED0352ADF98}"/>
              </a:ext>
            </a:extLst>
          </p:cNvPr>
          <p:cNvSpPr txBox="1"/>
          <p:nvPr/>
        </p:nvSpPr>
        <p:spPr>
          <a:xfrm>
            <a:off x="294607" y="3879542"/>
            <a:ext cx="1500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11 x 2,70m = 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A71C08CF-A34E-48B3-829E-AAA823B4D8BB}"/>
              </a:ext>
            </a:extLst>
          </p:cNvPr>
          <p:cNvSpPr txBox="1"/>
          <p:nvPr/>
        </p:nvSpPr>
        <p:spPr>
          <a:xfrm>
            <a:off x="1491449" y="3879542"/>
            <a:ext cx="2574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10 x 2,70m + 1 x 2,70m = 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2BD8B9C8-20DD-4C94-B9C5-ECB39D52E9BE}"/>
              </a:ext>
            </a:extLst>
          </p:cNvPr>
          <p:cNvSpPr txBox="1"/>
          <p:nvPr/>
        </p:nvSpPr>
        <p:spPr>
          <a:xfrm>
            <a:off x="3770047" y="3882268"/>
            <a:ext cx="1796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27m + 2,70 m = 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BC0331FE-3B61-4142-B907-42630CA6A03E}"/>
              </a:ext>
            </a:extLst>
          </p:cNvPr>
          <p:cNvSpPr txBox="1"/>
          <p:nvPr/>
        </p:nvSpPr>
        <p:spPr>
          <a:xfrm>
            <a:off x="5274074" y="3874722"/>
            <a:ext cx="1500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29,7m</a:t>
            </a:r>
          </a:p>
        </p:txBody>
      </p:sp>
    </p:spTree>
    <p:extLst>
      <p:ext uri="{BB962C8B-B14F-4D97-AF65-F5344CB8AC3E}">
        <p14:creationId xmlns:p14="http://schemas.microsoft.com/office/powerpoint/2010/main" val="172120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DA11EC-34E5-4952-B556-C9EF41680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0098"/>
            <a:ext cx="10515600" cy="1325563"/>
          </a:xfrm>
        </p:spPr>
        <p:txBody>
          <a:bodyPr/>
          <a:lstStyle/>
          <a:p>
            <a:r>
              <a:rPr lang="nl-NL" dirty="0">
                <a:solidFill>
                  <a:srgbClr val="0070C0"/>
                </a:solidFill>
              </a:rPr>
              <a:t>BV 8 Delen met decimale getallen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9A72534-81D4-41F8-9EA2-1FAF4DFAC9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0222" y="1445661"/>
            <a:ext cx="5717379" cy="3152972"/>
          </a:xfrm>
        </p:spPr>
        <p:txBody>
          <a:bodyPr>
            <a:normAutofit/>
          </a:bodyPr>
          <a:lstStyle/>
          <a:p>
            <a:r>
              <a:rPr lang="nl-NL" sz="2400" dirty="0"/>
              <a:t>Maak een schatting van het antwoord.</a:t>
            </a:r>
          </a:p>
          <a:p>
            <a:r>
              <a:rPr lang="nl-NL" sz="2400" dirty="0"/>
              <a:t>Reken de som uit zonder komma’s.</a:t>
            </a:r>
          </a:p>
          <a:p>
            <a:r>
              <a:rPr lang="nl-NL" sz="2400" dirty="0"/>
              <a:t>Plaats de komma in het antwoord.</a:t>
            </a:r>
          </a:p>
          <a:p>
            <a:endParaRPr lang="nl-NL" sz="2400" dirty="0"/>
          </a:p>
          <a:p>
            <a:endParaRPr lang="nl-NL" sz="2400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22F8BC14-73F7-4414-9E69-E08AE082FC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793" y="1146487"/>
            <a:ext cx="5395031" cy="4565026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FCB306A9-09CF-4E9A-9D10-A55D13AB32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600" y="2885612"/>
            <a:ext cx="1456280" cy="543388"/>
          </a:xfrm>
          <a:prstGeom prst="rect">
            <a:avLst/>
          </a:prstGeom>
        </p:spPr>
      </p:pic>
      <p:pic>
        <p:nvPicPr>
          <p:cNvPr id="9" name="Afbeelding 8">
            <a:hlinkClick r:id="rId4" action="ppaction://hlinksldjump"/>
            <a:extLst>
              <a:ext uri="{FF2B5EF4-FFF2-40B4-BE49-F238E27FC236}">
                <a16:creationId xmlns:a16="http://schemas.microsoft.com/office/drawing/2014/main" id="{CBFCC957-019A-4633-ACF0-C11C47400A4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2600" y="0"/>
            <a:ext cx="1549400" cy="1549400"/>
          </a:xfrm>
          <a:prstGeom prst="rect">
            <a:avLst/>
          </a:prstGeom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FFD172D4-0C99-425B-93FF-497294F09F24}"/>
              </a:ext>
            </a:extLst>
          </p:cNvPr>
          <p:cNvSpPr/>
          <p:nvPr/>
        </p:nvSpPr>
        <p:spPr>
          <a:xfrm>
            <a:off x="838200" y="1097504"/>
            <a:ext cx="35822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Je leert delen met decimale getallen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089D5F7F-5564-477D-9987-22799104B977}"/>
              </a:ext>
            </a:extLst>
          </p:cNvPr>
          <p:cNvSpPr txBox="1"/>
          <p:nvPr/>
        </p:nvSpPr>
        <p:spPr>
          <a:xfrm>
            <a:off x="1893077" y="2932906"/>
            <a:ext cx="1472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schatting? </a:t>
            </a:r>
            <a:r>
              <a:rPr lang="nl-NL" dirty="0">
                <a:sym typeface="Wingdings" panose="05000000000000000000" pitchFamily="2" charset="2"/>
              </a:rPr>
              <a:t></a:t>
            </a:r>
            <a:endParaRPr lang="nl-NL" dirty="0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EDF5E7AF-37B5-4519-BD5E-2CD20C33D564}"/>
              </a:ext>
            </a:extLst>
          </p:cNvPr>
          <p:cNvSpPr txBox="1"/>
          <p:nvPr/>
        </p:nvSpPr>
        <p:spPr>
          <a:xfrm>
            <a:off x="3240588" y="2923515"/>
            <a:ext cx="896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45 : 2 =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49C9C357-13B5-4BA7-A6F6-034CF9C9BD06}"/>
              </a:ext>
            </a:extLst>
          </p:cNvPr>
          <p:cNvSpPr txBox="1"/>
          <p:nvPr/>
        </p:nvSpPr>
        <p:spPr>
          <a:xfrm>
            <a:off x="4056478" y="2932906"/>
            <a:ext cx="727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22,5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9D9CCE6A-6867-497A-8585-596445FDCBB9}"/>
              </a:ext>
            </a:extLst>
          </p:cNvPr>
          <p:cNvSpPr txBox="1"/>
          <p:nvPr/>
        </p:nvSpPr>
        <p:spPr>
          <a:xfrm>
            <a:off x="653599" y="3659365"/>
            <a:ext cx="13216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4 5 6 : 1 9 = 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9608D9D3-07C0-47AD-AD73-8D6D3B387E05}"/>
              </a:ext>
            </a:extLst>
          </p:cNvPr>
          <p:cNvSpPr txBox="1"/>
          <p:nvPr/>
        </p:nvSpPr>
        <p:spPr>
          <a:xfrm>
            <a:off x="1975268" y="4028697"/>
            <a:ext cx="765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20 x 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E896822D-2C94-4C3B-8225-4891AF4199C2}"/>
              </a:ext>
            </a:extLst>
          </p:cNvPr>
          <p:cNvSpPr txBox="1"/>
          <p:nvPr/>
        </p:nvSpPr>
        <p:spPr>
          <a:xfrm>
            <a:off x="663046" y="4007522"/>
            <a:ext cx="1239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u="sng" dirty="0"/>
              <a:t>3 8 0 -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B2333E2A-8645-4FF8-BFED-B5EB6D6A6F2A}"/>
              </a:ext>
            </a:extLst>
          </p:cNvPr>
          <p:cNvSpPr txBox="1"/>
          <p:nvPr/>
        </p:nvSpPr>
        <p:spPr>
          <a:xfrm>
            <a:off x="1029214" y="4413967"/>
            <a:ext cx="352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6</a:t>
            </a:r>
          </a:p>
        </p:txBody>
      </p: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80A30E22-7C44-428F-8631-9050F9605EAB}"/>
              </a:ext>
            </a:extLst>
          </p:cNvPr>
          <p:cNvCxnSpPr/>
          <p:nvPr/>
        </p:nvCxnSpPr>
        <p:spPr>
          <a:xfrm flipV="1">
            <a:off x="707436" y="3737499"/>
            <a:ext cx="175154" cy="27002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vak 16">
            <a:extLst>
              <a:ext uri="{FF2B5EF4-FFF2-40B4-BE49-F238E27FC236}">
                <a16:creationId xmlns:a16="http://schemas.microsoft.com/office/drawing/2014/main" id="{F66F8582-7BC5-4950-AD1D-730C9D1F43EC}"/>
              </a:ext>
            </a:extLst>
          </p:cNvPr>
          <p:cNvSpPr txBox="1"/>
          <p:nvPr/>
        </p:nvSpPr>
        <p:spPr>
          <a:xfrm>
            <a:off x="663046" y="3414457"/>
            <a:ext cx="352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3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54F65570-8B79-47B4-97A9-E8B729EC48C0}"/>
              </a:ext>
            </a:extLst>
          </p:cNvPr>
          <p:cNvSpPr txBox="1"/>
          <p:nvPr/>
        </p:nvSpPr>
        <p:spPr>
          <a:xfrm>
            <a:off x="742700" y="3658146"/>
            <a:ext cx="352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FA330D5E-29F6-4C81-B465-5187D5567646}"/>
              </a:ext>
            </a:extLst>
          </p:cNvPr>
          <p:cNvSpPr txBox="1"/>
          <p:nvPr/>
        </p:nvSpPr>
        <p:spPr>
          <a:xfrm>
            <a:off x="830222" y="4398029"/>
            <a:ext cx="352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7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A4BB22B7-7425-48F7-A172-CC48A3D85D27}"/>
              </a:ext>
            </a:extLst>
          </p:cNvPr>
          <p:cNvSpPr txBox="1"/>
          <p:nvPr/>
        </p:nvSpPr>
        <p:spPr>
          <a:xfrm>
            <a:off x="2109879" y="4663110"/>
            <a:ext cx="63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4 x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A49764D4-24F5-4882-92FE-827366ABC2FF}"/>
              </a:ext>
            </a:extLst>
          </p:cNvPr>
          <p:cNvSpPr txBox="1"/>
          <p:nvPr/>
        </p:nvSpPr>
        <p:spPr>
          <a:xfrm>
            <a:off x="830222" y="4663110"/>
            <a:ext cx="734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u="sng" dirty="0"/>
              <a:t>7 6 -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F098B024-5890-4F29-8829-D05A8C0E70CB}"/>
              </a:ext>
            </a:extLst>
          </p:cNvPr>
          <p:cNvSpPr txBox="1"/>
          <p:nvPr/>
        </p:nvSpPr>
        <p:spPr>
          <a:xfrm>
            <a:off x="1021099" y="5015262"/>
            <a:ext cx="352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0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9CC7AE08-66A2-4AA9-92A6-54C19B5914AE}"/>
              </a:ext>
            </a:extLst>
          </p:cNvPr>
          <p:cNvSpPr txBox="1"/>
          <p:nvPr/>
        </p:nvSpPr>
        <p:spPr>
          <a:xfrm>
            <a:off x="1830539" y="3612156"/>
            <a:ext cx="42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rgbClr val="0070C0"/>
                </a:solidFill>
              </a:rPr>
              <a:t>24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80BCB9B8-6AA7-4353-8A21-CE76DB56443B}"/>
              </a:ext>
            </a:extLst>
          </p:cNvPr>
          <p:cNvSpPr txBox="1"/>
          <p:nvPr/>
        </p:nvSpPr>
        <p:spPr>
          <a:xfrm>
            <a:off x="3959934" y="3641004"/>
            <a:ext cx="1649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 9 / 4 5 6  \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232E7AD9-2281-47CF-842A-F607E20819E0}"/>
              </a:ext>
            </a:extLst>
          </p:cNvPr>
          <p:cNvSpPr txBox="1"/>
          <p:nvPr/>
        </p:nvSpPr>
        <p:spPr>
          <a:xfrm>
            <a:off x="5121267" y="3658146"/>
            <a:ext cx="352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D64F750E-16A1-4406-85D0-D6A06E5ACF21}"/>
              </a:ext>
            </a:extLst>
          </p:cNvPr>
          <p:cNvSpPr txBox="1"/>
          <p:nvPr/>
        </p:nvSpPr>
        <p:spPr>
          <a:xfrm>
            <a:off x="4435675" y="3872510"/>
            <a:ext cx="63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u="sng" dirty="0"/>
              <a:t>3 8 -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4D7C34BB-56F5-4C13-9BE5-D1F48A71DFB9}"/>
              </a:ext>
            </a:extLst>
          </p:cNvPr>
          <p:cNvSpPr txBox="1"/>
          <p:nvPr/>
        </p:nvSpPr>
        <p:spPr>
          <a:xfrm>
            <a:off x="4629471" y="4192188"/>
            <a:ext cx="352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7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DCD2B5A5-930F-4F48-8B34-2AA2B95A903E}"/>
              </a:ext>
            </a:extLst>
          </p:cNvPr>
          <p:cNvSpPr txBox="1"/>
          <p:nvPr/>
        </p:nvSpPr>
        <p:spPr>
          <a:xfrm>
            <a:off x="4785554" y="4192188"/>
            <a:ext cx="352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6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D5F17EA0-C5ED-46F2-AEBB-536BDA9904EE}"/>
              </a:ext>
            </a:extLst>
          </p:cNvPr>
          <p:cNvSpPr txBox="1"/>
          <p:nvPr/>
        </p:nvSpPr>
        <p:spPr>
          <a:xfrm>
            <a:off x="5292268" y="3658146"/>
            <a:ext cx="352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4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62BE1FD3-1DAA-4F91-A8D1-C513DD6FCF62}"/>
              </a:ext>
            </a:extLst>
          </p:cNvPr>
          <p:cNvSpPr txBox="1"/>
          <p:nvPr/>
        </p:nvSpPr>
        <p:spPr>
          <a:xfrm>
            <a:off x="4615853" y="4473348"/>
            <a:ext cx="651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u="sng" dirty="0"/>
              <a:t>7 6 -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44886461-7183-45DF-AB33-1FC9C50C87E9}"/>
              </a:ext>
            </a:extLst>
          </p:cNvPr>
          <p:cNvSpPr txBox="1"/>
          <p:nvPr/>
        </p:nvSpPr>
        <p:spPr>
          <a:xfrm>
            <a:off x="4786661" y="4830139"/>
            <a:ext cx="352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999255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8" grpId="0"/>
      <p:bldP spid="10" grpId="0"/>
      <p:bldP spid="11" grpId="0"/>
      <p:bldP spid="12" grpId="0"/>
      <p:bldP spid="13" grpId="0"/>
      <p:bldP spid="14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657AC455-9534-4527-8094-A60BA42241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1427" y="1067261"/>
            <a:ext cx="9246938" cy="1587161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6FE8AA4C-87AB-4BEF-8A66-3A600B193970}"/>
              </a:ext>
            </a:extLst>
          </p:cNvPr>
          <p:cNvSpPr txBox="1"/>
          <p:nvPr/>
        </p:nvSpPr>
        <p:spPr>
          <a:xfrm>
            <a:off x="7708398" y="3130690"/>
            <a:ext cx="2456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50 x 10 = 500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98DEE9FD-FC68-41CD-B8EB-42DA9B4E8CFB}"/>
              </a:ext>
            </a:extLst>
          </p:cNvPr>
          <p:cNvSpPr txBox="1"/>
          <p:nvPr/>
        </p:nvSpPr>
        <p:spPr>
          <a:xfrm>
            <a:off x="7708398" y="3606958"/>
            <a:ext cx="2456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2,5 x 100 = 250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C5C17956-044B-45D7-B3C6-A442658041A3}"/>
              </a:ext>
            </a:extLst>
          </p:cNvPr>
          <p:cNvSpPr txBox="1"/>
          <p:nvPr/>
        </p:nvSpPr>
        <p:spPr>
          <a:xfrm>
            <a:off x="7708398" y="4083226"/>
            <a:ext cx="2456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0,045x 1000 = 45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BB000289-CD9E-4735-8986-13FC2018AA6B}"/>
              </a:ext>
            </a:extLst>
          </p:cNvPr>
          <p:cNvSpPr txBox="1"/>
          <p:nvPr/>
        </p:nvSpPr>
        <p:spPr>
          <a:xfrm>
            <a:off x="1815105" y="3479165"/>
            <a:ext cx="3973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x 10 is gelijk aan : 0,1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06D7E036-9A93-4C9C-B13D-8BB05E047D04}"/>
              </a:ext>
            </a:extLst>
          </p:cNvPr>
          <p:cNvSpPr txBox="1"/>
          <p:nvPr/>
        </p:nvSpPr>
        <p:spPr>
          <a:xfrm>
            <a:off x="1816582" y="4030659"/>
            <a:ext cx="3973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: 10 is gelijk aan x 0,1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3B17E442-3FDA-4E18-B28D-D61A8C0C4E6B}"/>
              </a:ext>
            </a:extLst>
          </p:cNvPr>
          <p:cNvSpPr txBox="1"/>
          <p:nvPr/>
        </p:nvSpPr>
        <p:spPr>
          <a:xfrm>
            <a:off x="1815105" y="4634436"/>
            <a:ext cx="3973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: 100 is gelijk aan x 0,01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59BAA72A-E2BE-4F0D-AF6E-4CB10A17FA88}"/>
              </a:ext>
            </a:extLst>
          </p:cNvPr>
          <p:cNvSpPr txBox="1"/>
          <p:nvPr/>
        </p:nvSpPr>
        <p:spPr>
          <a:xfrm>
            <a:off x="1815105" y="5238213"/>
            <a:ext cx="3973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: 0,01 is gelijk aan x 100</a:t>
            </a:r>
          </a:p>
        </p:txBody>
      </p:sp>
      <p:pic>
        <p:nvPicPr>
          <p:cNvPr id="11" name="Afbeelding 10">
            <a:hlinkClick r:id="rId3" action="ppaction://hlinksldjump"/>
            <a:extLst>
              <a:ext uri="{FF2B5EF4-FFF2-40B4-BE49-F238E27FC236}">
                <a16:creationId xmlns:a16="http://schemas.microsoft.com/office/drawing/2014/main" id="{38B83C86-27D2-4B39-A290-CC72FCE305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2600" y="0"/>
            <a:ext cx="1549400" cy="154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289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hlinkClick r:id="rId3" action="ppaction://hlinksldjump"/>
            <a:extLst>
              <a:ext uri="{FF2B5EF4-FFF2-40B4-BE49-F238E27FC236}">
                <a16:creationId xmlns:a16="http://schemas.microsoft.com/office/drawing/2014/main" id="{5A1095B2-C0FA-4BD4-9FE2-E39C88145D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2600" y="0"/>
            <a:ext cx="1549400" cy="1549400"/>
          </a:xfrm>
          <a:prstGeom prst="rect">
            <a:avLst/>
          </a:prstGeom>
        </p:spPr>
      </p:pic>
      <p:pic>
        <p:nvPicPr>
          <p:cNvPr id="3" name="Onlinemedia 2">
            <a:hlinkClick r:id="" action="ppaction://media"/>
            <a:extLst>
              <a:ext uri="{FF2B5EF4-FFF2-40B4-BE49-F238E27FC236}">
                <a16:creationId xmlns:a16="http://schemas.microsoft.com/office/drawing/2014/main" id="{1D6D2F14-C55F-48C2-BD94-7E1D38791BD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1328691" y="774700"/>
            <a:ext cx="9670742" cy="5439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70929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1102</TotalTime>
  <Words>259</Words>
  <Application>Microsoft Office PowerPoint</Application>
  <PresentationFormat>Breedbeeld</PresentationFormat>
  <Paragraphs>68</Paragraphs>
  <Slides>7</Slides>
  <Notes>0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BV 7 en 8</vt:lpstr>
      <vt:lpstr>BV 7 Vermenigvuldigen met decimale getallen</vt:lpstr>
      <vt:lpstr>PowerPoint-presentatie</vt:lpstr>
      <vt:lpstr>PowerPoint-presentatie</vt:lpstr>
      <vt:lpstr>BV 8 Delen met decimale getallen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Hoofdstuk 3</dc:title>
  <dc:creator>Marcel Soer</dc:creator>
  <cp:lastModifiedBy>Marcel Soer</cp:lastModifiedBy>
  <cp:revision>137</cp:revision>
  <cp:lastPrinted>2021-01-20T18:59:59Z</cp:lastPrinted>
  <dcterms:created xsi:type="dcterms:W3CDTF">2020-01-23T09:48:39Z</dcterms:created>
  <dcterms:modified xsi:type="dcterms:W3CDTF">2022-10-06T09:21:21Z</dcterms:modified>
</cp:coreProperties>
</file>